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99" r:id="rId8"/>
    <p:sldId id="303" r:id="rId9"/>
    <p:sldId id="304" r:id="rId10"/>
    <p:sldId id="291" r:id="rId11"/>
    <p:sldId id="295" r:id="rId12"/>
    <p:sldId id="287" r:id="rId13"/>
    <p:sldId id="298" r:id="rId14"/>
    <p:sldId id="292" r:id="rId15"/>
    <p:sldId id="293" r:id="rId16"/>
    <p:sldId id="288" r:id="rId17"/>
    <p:sldId id="289" r:id="rId18"/>
    <p:sldId id="302" r:id="rId19"/>
    <p:sldId id="269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81464-D118-4512-8B94-45E09A9EE7EF}" v="90" dt="2023-10-13T01:49:03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ard" userId="9676edfc3f3b3502" providerId="LiveId" clId="{EFA81464-D118-4512-8B94-45E09A9EE7EF}"/>
    <pc:docChg chg="undo redo custSel addSld delSld modSld sldOrd">
      <pc:chgData name="Jeremy Beard" userId="9676edfc3f3b3502" providerId="LiveId" clId="{EFA81464-D118-4512-8B94-45E09A9EE7EF}" dt="2023-10-13T03:13:13.265" v="5904" actId="47"/>
      <pc:docMkLst>
        <pc:docMk/>
      </pc:docMkLst>
      <pc:sldChg chg="addSp delSp modSp mod">
        <pc:chgData name="Jeremy Beard" userId="9676edfc3f3b3502" providerId="LiveId" clId="{EFA81464-D118-4512-8B94-45E09A9EE7EF}" dt="2023-10-12T22:18:51.015" v="3373" actId="1076"/>
        <pc:sldMkLst>
          <pc:docMk/>
          <pc:sldMk cId="3946934594" sldId="256"/>
        </pc:sldMkLst>
        <pc:spChg chg="mod">
          <ac:chgData name="Jeremy Beard" userId="9676edfc3f3b3502" providerId="LiveId" clId="{EFA81464-D118-4512-8B94-45E09A9EE7EF}" dt="2023-10-12T18:57:32.077" v="280" actId="1035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Jeremy Beard" userId="9676edfc3f3b3502" providerId="LiveId" clId="{EFA81464-D118-4512-8B94-45E09A9EE7EF}" dt="2023-10-12T18:58:03.545" v="324" actId="1036"/>
          <ac:spMkLst>
            <pc:docMk/>
            <pc:sldMk cId="3946934594" sldId="256"/>
            <ac:spMk id="3" creationId="{0D537F64-4C96-4AA8-BB21-E8053A3186DD}"/>
          </ac:spMkLst>
        </pc:spChg>
        <pc:picChg chg="add del mod modCrop">
          <ac:chgData name="Jeremy Beard" userId="9676edfc3f3b3502" providerId="LiveId" clId="{EFA81464-D118-4512-8B94-45E09A9EE7EF}" dt="2023-10-12T22:18:15.536" v="3366" actId="478"/>
          <ac:picMkLst>
            <pc:docMk/>
            <pc:sldMk cId="3946934594" sldId="256"/>
            <ac:picMk id="5" creationId="{FDC892F5-F7FB-9104-E7B1-4EBAC4EC6D3C}"/>
          </ac:picMkLst>
        </pc:picChg>
        <pc:picChg chg="add mod modCrop">
          <ac:chgData name="Jeremy Beard" userId="9676edfc3f3b3502" providerId="LiveId" clId="{EFA81464-D118-4512-8B94-45E09A9EE7EF}" dt="2023-10-12T22:18:51.015" v="3373" actId="1076"/>
          <ac:picMkLst>
            <pc:docMk/>
            <pc:sldMk cId="3946934594" sldId="256"/>
            <ac:picMk id="6" creationId="{037981B2-B82F-AEC8-9E81-0D13B0DF7D44}"/>
          </ac:picMkLst>
        </pc:picChg>
        <pc:picChg chg="add del mod">
          <ac:chgData name="Jeremy Beard" userId="9676edfc3f3b3502" providerId="LiveId" clId="{EFA81464-D118-4512-8B94-45E09A9EE7EF}" dt="2023-10-12T19:48:55.869" v="1243" actId="21"/>
          <ac:picMkLst>
            <pc:docMk/>
            <pc:sldMk cId="3946934594" sldId="256"/>
            <ac:picMk id="7" creationId="{986DB2A9-5E67-0E4E-D32E-B73934AE5EFE}"/>
          </ac:picMkLst>
        </pc:picChg>
      </pc:sldChg>
      <pc:sldChg chg="addSp modSp add del mod">
        <pc:chgData name="Jeremy Beard" userId="9676edfc3f3b3502" providerId="LiveId" clId="{EFA81464-D118-4512-8B94-45E09A9EE7EF}" dt="2023-10-13T00:36:44.864" v="5593" actId="403"/>
        <pc:sldMkLst>
          <pc:docMk/>
          <pc:sldMk cId="2902794312" sldId="257"/>
        </pc:sldMkLst>
        <pc:spChg chg="mod">
          <ac:chgData name="Jeremy Beard" userId="9676edfc3f3b3502" providerId="LiveId" clId="{EFA81464-D118-4512-8B94-45E09A9EE7EF}" dt="2023-10-12T19:50:07.334" v="1251" actId="404"/>
          <ac:spMkLst>
            <pc:docMk/>
            <pc:sldMk cId="2902794312" sldId="257"/>
            <ac:spMk id="4" creationId="{E3BD8413-C238-49D7-A4E1-E8FEF1811A0E}"/>
          </ac:spMkLst>
        </pc:spChg>
        <pc:spChg chg="mod">
          <ac:chgData name="Jeremy Beard" userId="9676edfc3f3b3502" providerId="LiveId" clId="{EFA81464-D118-4512-8B94-45E09A9EE7EF}" dt="2023-10-13T00:36:44.864" v="5593" actId="403"/>
          <ac:spMkLst>
            <pc:docMk/>
            <pc:sldMk cId="2902794312" sldId="257"/>
            <ac:spMk id="5" creationId="{0A95F4DE-39B7-4CE2-BC1E-8B8AE662A895}"/>
          </ac:spMkLst>
        </pc:spChg>
        <pc:picChg chg="add mod">
          <ac:chgData name="Jeremy Beard" userId="9676edfc3f3b3502" providerId="LiveId" clId="{EFA81464-D118-4512-8B94-45E09A9EE7EF}" dt="2023-10-12T19:49:05.398" v="1246" actId="1076"/>
          <ac:picMkLst>
            <pc:docMk/>
            <pc:sldMk cId="2902794312" sldId="257"/>
            <ac:picMk id="3" creationId="{CB3A0D71-B2C0-7FCA-5FD5-EF615449D28F}"/>
          </ac:picMkLst>
        </pc:picChg>
      </pc:sldChg>
      <pc:sldChg chg="addSp delSp modSp mod modClrScheme chgLayout">
        <pc:chgData name="Jeremy Beard" userId="9676edfc3f3b3502" providerId="LiveId" clId="{EFA81464-D118-4512-8B94-45E09A9EE7EF}" dt="2023-10-13T01:49:03.209" v="5897" actId="20577"/>
        <pc:sldMkLst>
          <pc:docMk/>
          <pc:sldMk cId="3733486012" sldId="258"/>
        </pc:sldMkLst>
        <pc:spChg chg="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2" creationId="{BE9800F6-D571-48C4-8466-12AA1ADB6599}"/>
          </ac:spMkLst>
        </pc:spChg>
        <pc:spChg chg="add mod">
          <ac:chgData name="Jeremy Beard" userId="9676edfc3f3b3502" providerId="LiveId" clId="{EFA81464-D118-4512-8B94-45E09A9EE7EF}" dt="2023-10-12T22:51:32.907" v="3920"/>
          <ac:spMkLst>
            <pc:docMk/>
            <pc:sldMk cId="3733486012" sldId="258"/>
            <ac:spMk id="3" creationId="{4D70BAD3-45BB-9A3C-8322-C3BAEB19CCD5}"/>
          </ac:spMkLst>
        </pc:spChg>
        <pc:spChg chg="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7" creationId="{7875C19A-1AAE-476A-A316-A2CF92D763D3}"/>
          </ac:spMkLst>
        </pc:spChg>
        <pc:spChg chg="del mod">
          <ac:chgData name="Jeremy Beard" userId="9676edfc3f3b3502" providerId="LiveId" clId="{EFA81464-D118-4512-8B94-45E09A9EE7EF}" dt="2023-10-12T22:14:24.449" v="3348" actId="26606"/>
          <ac:spMkLst>
            <pc:docMk/>
            <pc:sldMk cId="3733486012" sldId="258"/>
            <ac:spMk id="10" creationId="{EF2BC084-E6DB-4DE7-B309-042A85EBA700}"/>
          </ac:spMkLst>
        </pc:spChg>
        <pc:graphicFrameChg chg="add mod modGraphic">
          <ac:chgData name="Jeremy Beard" userId="9676edfc3f3b3502" providerId="LiveId" clId="{EFA81464-D118-4512-8B94-45E09A9EE7EF}" dt="2023-10-13T01:49:03.209" v="5897" actId="20577"/>
          <ac:graphicFrameMkLst>
            <pc:docMk/>
            <pc:sldMk cId="3733486012" sldId="258"/>
            <ac:graphicFrameMk id="12" creationId="{B29C4CF8-56B7-3A07-29EF-D801A29DDFD6}"/>
          </ac:graphicFrameMkLst>
        </pc:graphicFrameChg>
        <pc:picChg chg="add del mod modCrop">
          <ac:chgData name="Jeremy Beard" userId="9676edfc3f3b3502" providerId="LiveId" clId="{EFA81464-D118-4512-8B94-45E09A9EE7EF}" dt="2023-10-12T22:13:05.751" v="3286" actId="478"/>
          <ac:picMkLst>
            <pc:docMk/>
            <pc:sldMk cId="3733486012" sldId="258"/>
            <ac:picMk id="4" creationId="{058569F4-EFEF-A2BA-F4A9-8F2C16C38551}"/>
          </ac:picMkLst>
        </pc:picChg>
      </pc:sldChg>
      <pc:sldChg chg="del">
        <pc:chgData name="Jeremy Beard" userId="9676edfc3f3b3502" providerId="LiveId" clId="{EFA81464-D118-4512-8B94-45E09A9EE7EF}" dt="2023-10-11T00:35:08.457" v="149" actId="47"/>
        <pc:sldMkLst>
          <pc:docMk/>
          <pc:sldMk cId="709828751" sldId="260"/>
        </pc:sldMkLst>
      </pc:sldChg>
      <pc:sldChg chg="del">
        <pc:chgData name="Jeremy Beard" userId="9676edfc3f3b3502" providerId="LiveId" clId="{EFA81464-D118-4512-8B94-45E09A9EE7EF}" dt="2023-10-12T22:04:14.752" v="3226" actId="47"/>
        <pc:sldMkLst>
          <pc:docMk/>
          <pc:sldMk cId="3607270498" sldId="261"/>
        </pc:sldMkLst>
      </pc:sldChg>
      <pc:sldChg chg="del">
        <pc:chgData name="Jeremy Beard" userId="9676edfc3f3b3502" providerId="LiveId" clId="{EFA81464-D118-4512-8B94-45E09A9EE7EF}" dt="2023-10-12T22:04:16.768" v="3227" actId="47"/>
        <pc:sldMkLst>
          <pc:docMk/>
          <pc:sldMk cId="3892131414" sldId="262"/>
        </pc:sldMkLst>
      </pc:sldChg>
      <pc:sldChg chg="del">
        <pc:chgData name="Jeremy Beard" userId="9676edfc3f3b3502" providerId="LiveId" clId="{EFA81464-D118-4512-8B94-45E09A9EE7EF}" dt="2023-10-12T22:04:19.537" v="3229" actId="47"/>
        <pc:sldMkLst>
          <pc:docMk/>
          <pc:sldMk cId="663103393" sldId="264"/>
        </pc:sldMkLst>
      </pc:sldChg>
      <pc:sldChg chg="del">
        <pc:chgData name="Jeremy Beard" userId="9676edfc3f3b3502" providerId="LiveId" clId="{EFA81464-D118-4512-8B94-45E09A9EE7EF}" dt="2023-10-12T22:04:21.678" v="3230" actId="47"/>
        <pc:sldMkLst>
          <pc:docMk/>
          <pc:sldMk cId="1065425595" sldId="266"/>
        </pc:sldMkLst>
      </pc:sldChg>
      <pc:sldChg chg="del">
        <pc:chgData name="Jeremy Beard" userId="9676edfc3f3b3502" providerId="LiveId" clId="{EFA81464-D118-4512-8B94-45E09A9EE7EF}" dt="2023-10-12T22:03:30.564" v="3224" actId="47"/>
        <pc:sldMkLst>
          <pc:docMk/>
          <pc:sldMk cId="914134537" sldId="267"/>
        </pc:sldMkLst>
      </pc:sldChg>
      <pc:sldChg chg="del">
        <pc:chgData name="Jeremy Beard" userId="9676edfc3f3b3502" providerId="LiveId" clId="{EFA81464-D118-4512-8B94-45E09A9EE7EF}" dt="2023-10-10T03:10:53.047" v="148" actId="47"/>
        <pc:sldMkLst>
          <pc:docMk/>
          <pc:sldMk cId="44069682" sldId="268"/>
        </pc:sldMkLst>
      </pc:sldChg>
      <pc:sldChg chg="modSp mod">
        <pc:chgData name="Jeremy Beard" userId="9676edfc3f3b3502" providerId="LiveId" clId="{EFA81464-D118-4512-8B94-45E09A9EE7EF}" dt="2023-10-10T03:10:46.486" v="146" actId="6549"/>
        <pc:sldMkLst>
          <pc:docMk/>
          <pc:sldMk cId="429771863" sldId="269"/>
        </pc:sldMkLst>
        <pc:spChg chg="mod">
          <ac:chgData name="Jeremy Beard" userId="9676edfc3f3b3502" providerId="LiveId" clId="{EFA81464-D118-4512-8B94-45E09A9EE7EF}" dt="2023-10-10T03:10:46.486" v="146" actId="6549"/>
          <ac:spMkLst>
            <pc:docMk/>
            <pc:sldMk cId="429771863" sldId="269"/>
            <ac:spMk id="2" creationId="{632BE5BF-9922-45FB-8F3F-4446D40A051B}"/>
          </ac:spMkLst>
        </pc:spChg>
      </pc:sldChg>
      <pc:sldChg chg="del">
        <pc:chgData name="Jeremy Beard" userId="9676edfc3f3b3502" providerId="LiveId" clId="{EFA81464-D118-4512-8B94-45E09A9EE7EF}" dt="2023-10-12T22:04:17.904" v="3228" actId="47"/>
        <pc:sldMkLst>
          <pc:docMk/>
          <pc:sldMk cId="451187730" sldId="283"/>
        </pc:sldMkLst>
      </pc:sldChg>
      <pc:sldChg chg="del">
        <pc:chgData name="Jeremy Beard" userId="9676edfc3f3b3502" providerId="LiveId" clId="{EFA81464-D118-4512-8B94-45E09A9EE7EF}" dt="2023-10-12T22:03:34.016" v="3225" actId="47"/>
        <pc:sldMkLst>
          <pc:docMk/>
          <pc:sldMk cId="3322300142" sldId="284"/>
        </pc:sldMkLst>
      </pc:sldChg>
      <pc:sldChg chg="del">
        <pc:chgData name="Jeremy Beard" userId="9676edfc3f3b3502" providerId="LiveId" clId="{EFA81464-D118-4512-8B94-45E09A9EE7EF}" dt="2023-10-10T03:10:51.120" v="147" actId="47"/>
        <pc:sldMkLst>
          <pc:docMk/>
          <pc:sldMk cId="59582380" sldId="285"/>
        </pc:sldMkLst>
      </pc:sldChg>
      <pc:sldChg chg="add del">
        <pc:chgData name="Jeremy Beard" userId="9676edfc3f3b3502" providerId="LiveId" clId="{EFA81464-D118-4512-8B94-45E09A9EE7EF}" dt="2023-10-11T00:35:11.671" v="150" actId="47"/>
        <pc:sldMkLst>
          <pc:docMk/>
          <pc:sldMk cId="232147223" sldId="286"/>
        </pc:sldMkLst>
      </pc:sldChg>
      <pc:sldChg chg="addSp modSp add mod">
        <pc:chgData name="Jeremy Beard" userId="9676edfc3f3b3502" providerId="LiveId" clId="{EFA81464-D118-4512-8B94-45E09A9EE7EF}" dt="2023-10-12T20:31:01.467" v="2497" actId="14100"/>
        <pc:sldMkLst>
          <pc:docMk/>
          <pc:sldMk cId="170903137" sldId="287"/>
        </pc:sldMkLst>
        <pc:spChg chg="mod">
          <ac:chgData name="Jeremy Beard" userId="9676edfc3f3b3502" providerId="LiveId" clId="{EFA81464-D118-4512-8B94-45E09A9EE7EF}" dt="2023-10-10T03:10:18.750" v="133" actId="20577"/>
          <ac:spMkLst>
            <pc:docMk/>
            <pc:sldMk cId="170903137" sldId="287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0:31:01.467" v="2497" actId="14100"/>
          <ac:spMkLst>
            <pc:docMk/>
            <pc:sldMk cId="170903137" sldId="287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0:24:10.749" v="2122" actId="1038"/>
          <ac:picMkLst>
            <pc:docMk/>
            <pc:sldMk cId="170903137" sldId="287"/>
            <ac:picMk id="4" creationId="{F0E27162-68C4-B8A5-8DB8-4918EE9A45B6}"/>
          </ac:picMkLst>
        </pc:picChg>
        <pc:picChg chg="add mod">
          <ac:chgData name="Jeremy Beard" userId="9676edfc3f3b3502" providerId="LiveId" clId="{EFA81464-D118-4512-8B94-45E09A9EE7EF}" dt="2023-10-12T20:30:16.996" v="2445" actId="1038"/>
          <ac:picMkLst>
            <pc:docMk/>
            <pc:sldMk cId="170903137" sldId="287"/>
            <ac:picMk id="6" creationId="{933AE526-D5C3-3A60-72F1-BCF3DC252DBC}"/>
          </ac:picMkLst>
        </pc:picChg>
      </pc:sldChg>
      <pc:sldChg chg="modSp add mod">
        <pc:chgData name="Jeremy Beard" userId="9676edfc3f3b3502" providerId="LiveId" clId="{EFA81464-D118-4512-8B94-45E09A9EE7EF}" dt="2023-10-12T23:38:57.010" v="5585" actId="404"/>
        <pc:sldMkLst>
          <pc:docMk/>
          <pc:sldMk cId="4063189269" sldId="288"/>
        </pc:sldMkLst>
        <pc:spChg chg="mod">
          <ac:chgData name="Jeremy Beard" userId="9676edfc3f3b3502" providerId="LiveId" clId="{EFA81464-D118-4512-8B94-45E09A9EE7EF}" dt="2023-10-10T03:10:32.789" v="144" actId="20577"/>
          <ac:spMkLst>
            <pc:docMk/>
            <pc:sldMk cId="4063189269" sldId="288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3:38:57.010" v="5585" actId="404"/>
          <ac:spMkLst>
            <pc:docMk/>
            <pc:sldMk cId="4063189269" sldId="288"/>
            <ac:spMk id="10" creationId="{EF2BC084-E6DB-4DE7-B309-042A85EBA700}"/>
          </ac:spMkLst>
        </pc:spChg>
      </pc:sldChg>
      <pc:sldChg chg="modSp add mod">
        <pc:chgData name="Jeremy Beard" userId="9676edfc3f3b3502" providerId="LiveId" clId="{EFA81464-D118-4512-8B94-45E09A9EE7EF}" dt="2023-10-12T20:10:38.848" v="2008" actId="20577"/>
        <pc:sldMkLst>
          <pc:docMk/>
          <pc:sldMk cId="1684049125" sldId="289"/>
        </pc:sldMkLst>
        <pc:spChg chg="mod">
          <ac:chgData name="Jeremy Beard" userId="9676edfc3f3b3502" providerId="LiveId" clId="{EFA81464-D118-4512-8B94-45E09A9EE7EF}" dt="2023-10-11T00:35:28.510" v="162" actId="20577"/>
          <ac:spMkLst>
            <pc:docMk/>
            <pc:sldMk cId="1684049125" sldId="289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0:10:38.848" v="2008" actId="20577"/>
          <ac:spMkLst>
            <pc:docMk/>
            <pc:sldMk cId="1684049125" sldId="289"/>
            <ac:spMk id="10" creationId="{EF2BC084-E6DB-4DE7-B309-042A85EBA700}"/>
          </ac:spMkLst>
        </pc:spChg>
      </pc:sldChg>
      <pc:sldChg chg="modSp add mod ord">
        <pc:chgData name="Jeremy Beard" userId="9676edfc3f3b3502" providerId="LiveId" clId="{EFA81464-D118-4512-8B94-45E09A9EE7EF}" dt="2023-10-12T23:48:30.179" v="5588" actId="20577"/>
        <pc:sldMkLst>
          <pc:docMk/>
          <pc:sldMk cId="1970689994" sldId="290"/>
        </pc:sldMkLst>
        <pc:spChg chg="mod">
          <ac:chgData name="Jeremy Beard" userId="9676edfc3f3b3502" providerId="LiveId" clId="{EFA81464-D118-4512-8B94-45E09A9EE7EF}" dt="2023-10-11T00:35:44.855" v="181" actId="20577"/>
          <ac:spMkLst>
            <pc:docMk/>
            <pc:sldMk cId="1970689994" sldId="290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3:48:30.179" v="5588" actId="20577"/>
          <ac:spMkLst>
            <pc:docMk/>
            <pc:sldMk cId="1970689994" sldId="290"/>
            <ac:spMk id="10" creationId="{EF2BC084-E6DB-4DE7-B309-042A85EBA700}"/>
          </ac:spMkLst>
        </pc:spChg>
      </pc:sldChg>
      <pc:sldChg chg="addSp delSp modSp add mod">
        <pc:chgData name="Jeremy Beard" userId="9676edfc3f3b3502" providerId="LiveId" clId="{EFA81464-D118-4512-8B94-45E09A9EE7EF}" dt="2023-10-12T22:49:57.632" v="3915" actId="1076"/>
        <pc:sldMkLst>
          <pc:docMk/>
          <pc:sldMk cId="374717039" sldId="291"/>
        </pc:sldMkLst>
        <pc:spChg chg="add mod">
          <ac:chgData name="Jeremy Beard" userId="9676edfc3f3b3502" providerId="LiveId" clId="{EFA81464-D118-4512-8B94-45E09A9EE7EF}" dt="2023-10-12T22:49:57.632" v="3915" actId="1076"/>
          <ac:spMkLst>
            <pc:docMk/>
            <pc:sldMk cId="374717039" sldId="291"/>
            <ac:spMk id="4" creationId="{6372AE50-B106-F099-BF0D-35AE9CBEA83F}"/>
          </ac:spMkLst>
        </pc:spChg>
        <pc:spChg chg="add mod">
          <ac:chgData name="Jeremy Beard" userId="9676edfc3f3b3502" providerId="LiveId" clId="{EFA81464-D118-4512-8B94-45E09A9EE7EF}" dt="2023-10-12T22:48:44.511" v="3866" actId="1035"/>
          <ac:spMkLst>
            <pc:docMk/>
            <pc:sldMk cId="374717039" sldId="291"/>
            <ac:spMk id="5" creationId="{1F8FB581-8EED-2E6E-25AD-207DF06A5700}"/>
          </ac:spMkLst>
        </pc:spChg>
        <pc:spChg chg="mod">
          <ac:chgData name="Jeremy Beard" userId="9676edfc3f3b3502" providerId="LiveId" clId="{EFA81464-D118-4512-8B94-45E09A9EE7EF}" dt="2023-10-11T00:36:32.120" v="202" actId="20577"/>
          <ac:spMkLst>
            <pc:docMk/>
            <pc:sldMk cId="374717039" sldId="291"/>
            <ac:spMk id="7" creationId="{7875C19A-1AAE-476A-A316-A2CF92D763D3}"/>
          </ac:spMkLst>
        </pc:spChg>
        <pc:spChg chg="del">
          <ac:chgData name="Jeremy Beard" userId="9676edfc3f3b3502" providerId="LiveId" clId="{EFA81464-D118-4512-8B94-45E09A9EE7EF}" dt="2023-10-12T19:25:57.851" v="700" actId="478"/>
          <ac:spMkLst>
            <pc:docMk/>
            <pc:sldMk cId="374717039" sldId="291"/>
            <ac:spMk id="10" creationId="{EF2BC084-E6DB-4DE7-B309-042A85EBA700}"/>
          </ac:spMkLst>
        </pc:spChg>
      </pc:sldChg>
      <pc:sldChg chg="addSp modSp add mod">
        <pc:chgData name="Jeremy Beard" userId="9676edfc3f3b3502" providerId="LiveId" clId="{EFA81464-D118-4512-8B94-45E09A9EE7EF}" dt="2023-10-12T22:02:47.409" v="3223" actId="20577"/>
        <pc:sldMkLst>
          <pc:docMk/>
          <pc:sldMk cId="4233543114" sldId="292"/>
        </pc:sldMkLst>
        <pc:spChg chg="mod">
          <ac:chgData name="Jeremy Beard" userId="9676edfc3f3b3502" providerId="LiveId" clId="{EFA81464-D118-4512-8B94-45E09A9EE7EF}" dt="2023-10-12T22:02:47.409" v="3223" actId="20577"/>
          <ac:spMkLst>
            <pc:docMk/>
            <pc:sldMk cId="4233543114" sldId="292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0:50:50.462" v="2612" actId="1037"/>
          <ac:picMkLst>
            <pc:docMk/>
            <pc:sldMk cId="4233543114" sldId="292"/>
            <ac:picMk id="4" creationId="{FBB211A9-6A72-CFE4-289A-457EB28656D6}"/>
          </ac:picMkLst>
        </pc:picChg>
        <pc:picChg chg="add mod">
          <ac:chgData name="Jeremy Beard" userId="9676edfc3f3b3502" providerId="LiveId" clId="{EFA81464-D118-4512-8B94-45E09A9EE7EF}" dt="2023-10-12T20:50:50.462" v="2612" actId="1037"/>
          <ac:picMkLst>
            <pc:docMk/>
            <pc:sldMk cId="4233543114" sldId="292"/>
            <ac:picMk id="6" creationId="{57509C1B-515E-65DA-150A-115685B36D8C}"/>
          </ac:picMkLst>
        </pc:picChg>
      </pc:sldChg>
      <pc:sldChg chg="addSp delSp modSp add mod">
        <pc:chgData name="Jeremy Beard" userId="9676edfc3f3b3502" providerId="LiveId" clId="{EFA81464-D118-4512-8B94-45E09A9EE7EF}" dt="2023-10-12T21:09:46.183" v="3156" actId="1036"/>
        <pc:sldMkLst>
          <pc:docMk/>
          <pc:sldMk cId="1328684943" sldId="293"/>
        </pc:sldMkLst>
        <pc:spChg chg="mod">
          <ac:chgData name="Jeremy Beard" userId="9676edfc3f3b3502" providerId="LiveId" clId="{EFA81464-D118-4512-8B94-45E09A9EE7EF}" dt="2023-10-12T21:09:21.510" v="3151" actId="1036"/>
          <ac:spMkLst>
            <pc:docMk/>
            <pc:sldMk cId="1328684943" sldId="293"/>
            <ac:spMk id="10" creationId="{EF2BC084-E6DB-4DE7-B309-042A85EBA700}"/>
          </ac:spMkLst>
        </pc:spChg>
        <pc:picChg chg="add del mod">
          <ac:chgData name="Jeremy Beard" userId="9676edfc3f3b3502" providerId="LiveId" clId="{EFA81464-D118-4512-8B94-45E09A9EE7EF}" dt="2023-10-12T21:07:29.823" v="3112" actId="478"/>
          <ac:picMkLst>
            <pc:docMk/>
            <pc:sldMk cId="1328684943" sldId="293"/>
            <ac:picMk id="4" creationId="{6482215E-0D42-6108-8234-9E1371270C11}"/>
          </ac:picMkLst>
        </pc:picChg>
        <pc:picChg chg="add mod">
          <ac:chgData name="Jeremy Beard" userId="9676edfc3f3b3502" providerId="LiveId" clId="{EFA81464-D118-4512-8B94-45E09A9EE7EF}" dt="2023-10-12T21:09:46.183" v="3156" actId="1036"/>
          <ac:picMkLst>
            <pc:docMk/>
            <pc:sldMk cId="1328684943" sldId="293"/>
            <ac:picMk id="6" creationId="{96AD4275-FDBB-21A6-F5D2-0BFED788A81B}"/>
          </ac:picMkLst>
        </pc:picChg>
        <pc:picChg chg="add mod">
          <ac:chgData name="Jeremy Beard" userId="9676edfc3f3b3502" providerId="LiveId" clId="{EFA81464-D118-4512-8B94-45E09A9EE7EF}" dt="2023-10-12T21:09:35.262" v="3154" actId="1076"/>
          <ac:picMkLst>
            <pc:docMk/>
            <pc:sldMk cId="1328684943" sldId="293"/>
            <ac:picMk id="9" creationId="{B2523A3B-4D4D-719B-9305-D4D3BD215F64}"/>
          </ac:picMkLst>
        </pc:picChg>
        <pc:picChg chg="add mod">
          <ac:chgData name="Jeremy Beard" userId="9676edfc3f3b3502" providerId="LiveId" clId="{EFA81464-D118-4512-8B94-45E09A9EE7EF}" dt="2023-10-12T21:09:30.239" v="3153" actId="1036"/>
          <ac:picMkLst>
            <pc:docMk/>
            <pc:sldMk cId="1328684943" sldId="293"/>
            <ac:picMk id="12" creationId="{98A60A3A-FF53-4D37-3E7F-6F7ABB0FA553}"/>
          </ac:picMkLst>
        </pc:picChg>
        <pc:picChg chg="add mod">
          <ac:chgData name="Jeremy Beard" userId="9676edfc3f3b3502" providerId="LiveId" clId="{EFA81464-D118-4512-8B94-45E09A9EE7EF}" dt="2023-10-12T21:08:58.326" v="3113" actId="1076"/>
          <ac:picMkLst>
            <pc:docMk/>
            <pc:sldMk cId="1328684943" sldId="293"/>
            <ac:picMk id="14" creationId="{1EF71AAA-E356-4EF8-6BA6-6866519E8AA7}"/>
          </ac:picMkLst>
        </pc:picChg>
      </pc:sldChg>
      <pc:sldChg chg="add del">
        <pc:chgData name="Jeremy Beard" userId="9676edfc3f3b3502" providerId="LiveId" clId="{EFA81464-D118-4512-8B94-45E09A9EE7EF}" dt="2023-10-12T20:18:20.917" v="2061" actId="47"/>
        <pc:sldMkLst>
          <pc:docMk/>
          <pc:sldMk cId="235715090" sldId="294"/>
        </pc:sldMkLst>
      </pc:sldChg>
      <pc:sldChg chg="addSp modSp add mod ord">
        <pc:chgData name="Jeremy Beard" userId="9676edfc3f3b3502" providerId="LiveId" clId="{EFA81464-D118-4512-8B94-45E09A9EE7EF}" dt="2023-10-12T22:41:27.650" v="3573"/>
        <pc:sldMkLst>
          <pc:docMk/>
          <pc:sldMk cId="1790751634" sldId="295"/>
        </pc:sldMkLst>
        <pc:spChg chg="mod">
          <ac:chgData name="Jeremy Beard" userId="9676edfc3f3b3502" providerId="LiveId" clId="{EFA81464-D118-4512-8B94-45E09A9EE7EF}" dt="2023-10-12T22:23:42.264" v="3533" actId="20577"/>
          <ac:spMkLst>
            <pc:docMk/>
            <pc:sldMk cId="1790751634" sldId="295"/>
            <ac:spMk id="10" creationId="{EF2BC084-E6DB-4DE7-B309-042A85EBA700}"/>
          </ac:spMkLst>
        </pc:spChg>
        <pc:picChg chg="add mod">
          <ac:chgData name="Jeremy Beard" userId="9676edfc3f3b3502" providerId="LiveId" clId="{EFA81464-D118-4512-8B94-45E09A9EE7EF}" dt="2023-10-12T21:28:02.726" v="3161" actId="1076"/>
          <ac:picMkLst>
            <pc:docMk/>
            <pc:sldMk cId="1790751634" sldId="295"/>
            <ac:picMk id="4" creationId="{70879C61-31E7-9A5C-CD5B-BC066253F335}"/>
          </ac:picMkLst>
        </pc:picChg>
        <pc:picChg chg="add mod">
          <ac:chgData name="Jeremy Beard" userId="9676edfc3f3b3502" providerId="LiveId" clId="{EFA81464-D118-4512-8B94-45E09A9EE7EF}" dt="2023-10-12T21:27:57.334" v="3160" actId="14100"/>
          <ac:picMkLst>
            <pc:docMk/>
            <pc:sldMk cId="1790751634" sldId="295"/>
            <ac:picMk id="6" creationId="{6CFCC309-6412-4ED0-5C74-EE36A51DC11A}"/>
          </ac:picMkLst>
        </pc:picChg>
      </pc:sldChg>
      <pc:sldChg chg="add del ord">
        <pc:chgData name="Jeremy Beard" userId="9676edfc3f3b3502" providerId="LiveId" clId="{EFA81464-D118-4512-8B94-45E09A9EE7EF}" dt="2023-10-13T03:13:13.265" v="5904" actId="47"/>
        <pc:sldMkLst>
          <pc:docMk/>
          <pc:sldMk cId="387932245" sldId="296"/>
        </pc:sldMkLst>
      </pc:sldChg>
      <pc:sldChg chg="add del">
        <pc:chgData name="Jeremy Beard" userId="9676edfc3f3b3502" providerId="LiveId" clId="{EFA81464-D118-4512-8B94-45E09A9EE7EF}" dt="2023-10-12T22:24:06.528" v="3534" actId="47"/>
        <pc:sldMkLst>
          <pc:docMk/>
          <pc:sldMk cId="2293198878" sldId="297"/>
        </pc:sldMkLst>
      </pc:sldChg>
      <pc:sldChg chg="addSp delSp modSp add mod">
        <pc:chgData name="Jeremy Beard" userId="9676edfc3f3b3502" providerId="LiveId" clId="{EFA81464-D118-4512-8B94-45E09A9EE7EF}" dt="2023-10-12T21:04:23.885" v="3096" actId="1038"/>
        <pc:sldMkLst>
          <pc:docMk/>
          <pc:sldMk cId="3218788618" sldId="298"/>
        </pc:sldMkLst>
        <pc:spChg chg="mod">
          <ac:chgData name="Jeremy Beard" userId="9676edfc3f3b3502" providerId="LiveId" clId="{EFA81464-D118-4512-8B94-45E09A9EE7EF}" dt="2023-10-12T21:02:48.743" v="3046" actId="20577"/>
          <ac:spMkLst>
            <pc:docMk/>
            <pc:sldMk cId="3218788618" sldId="298"/>
            <ac:spMk id="10" creationId="{EF2BC084-E6DB-4DE7-B309-042A85EBA700}"/>
          </ac:spMkLst>
        </pc:spChg>
        <pc:picChg chg="del">
          <ac:chgData name="Jeremy Beard" userId="9676edfc3f3b3502" providerId="LiveId" clId="{EFA81464-D118-4512-8B94-45E09A9EE7EF}" dt="2023-10-12T21:01:05.805" v="2817" actId="478"/>
          <ac:picMkLst>
            <pc:docMk/>
            <pc:sldMk cId="3218788618" sldId="298"/>
            <ac:picMk id="4" creationId="{F0E27162-68C4-B8A5-8DB8-4918EE9A45B6}"/>
          </ac:picMkLst>
        </pc:picChg>
        <pc:picChg chg="add mod">
          <ac:chgData name="Jeremy Beard" userId="9676edfc3f3b3502" providerId="LiveId" clId="{EFA81464-D118-4512-8B94-45E09A9EE7EF}" dt="2023-10-12T21:04:23.885" v="3096" actId="1038"/>
          <ac:picMkLst>
            <pc:docMk/>
            <pc:sldMk cId="3218788618" sldId="298"/>
            <ac:picMk id="5" creationId="{3E451191-87DC-8083-38AF-3CD50A95B203}"/>
          </ac:picMkLst>
        </pc:picChg>
        <pc:picChg chg="del">
          <ac:chgData name="Jeremy Beard" userId="9676edfc3f3b3502" providerId="LiveId" clId="{EFA81464-D118-4512-8B94-45E09A9EE7EF}" dt="2023-10-12T21:01:04.429" v="2816" actId="478"/>
          <ac:picMkLst>
            <pc:docMk/>
            <pc:sldMk cId="3218788618" sldId="298"/>
            <ac:picMk id="6" creationId="{933AE526-D5C3-3A60-72F1-BCF3DC252DBC}"/>
          </ac:picMkLst>
        </pc:picChg>
        <pc:picChg chg="add mod">
          <ac:chgData name="Jeremy Beard" userId="9676edfc3f3b3502" providerId="LiveId" clId="{EFA81464-D118-4512-8B94-45E09A9EE7EF}" dt="2023-10-12T21:04:23.885" v="3096" actId="1038"/>
          <ac:picMkLst>
            <pc:docMk/>
            <pc:sldMk cId="3218788618" sldId="298"/>
            <ac:picMk id="9" creationId="{52431657-415D-272E-DC25-DB83B1BBECB3}"/>
          </ac:picMkLst>
        </pc:picChg>
      </pc:sldChg>
      <pc:sldChg chg="modSp add mod">
        <pc:chgData name="Jeremy Beard" userId="9676edfc3f3b3502" providerId="LiveId" clId="{EFA81464-D118-4512-8B94-45E09A9EE7EF}" dt="2023-10-13T01:49:21.305" v="5903" actId="20577"/>
        <pc:sldMkLst>
          <pc:docMk/>
          <pc:sldMk cId="3933095009" sldId="299"/>
        </pc:sldMkLst>
        <pc:spChg chg="mod">
          <ac:chgData name="Jeremy Beard" userId="9676edfc3f3b3502" providerId="LiveId" clId="{EFA81464-D118-4512-8B94-45E09A9EE7EF}" dt="2023-10-13T01:49:21.305" v="5903" actId="20577"/>
          <ac:spMkLst>
            <pc:docMk/>
            <pc:sldMk cId="3933095009" sldId="299"/>
            <ac:spMk id="10" creationId="{EF2BC084-E6DB-4DE7-B309-042A85EBA700}"/>
          </ac:spMkLst>
        </pc:spChg>
      </pc:sldChg>
      <pc:sldChg chg="modSp add del mod">
        <pc:chgData name="Jeremy Beard" userId="9676edfc3f3b3502" providerId="LiveId" clId="{EFA81464-D118-4512-8B94-45E09A9EE7EF}" dt="2023-10-12T23:33:05.215" v="5012" actId="47"/>
        <pc:sldMkLst>
          <pc:docMk/>
          <pc:sldMk cId="3691534907" sldId="300"/>
        </pc:sldMkLst>
        <pc:spChg chg="mod">
          <ac:chgData name="Jeremy Beard" userId="9676edfc3f3b3502" providerId="LiveId" clId="{EFA81464-D118-4512-8B94-45E09A9EE7EF}" dt="2023-10-12T22:35:28.103" v="3568" actId="20577"/>
          <ac:spMkLst>
            <pc:docMk/>
            <pc:sldMk cId="3691534907" sldId="300"/>
            <ac:spMk id="2" creationId="{632BE5BF-9922-45FB-8F3F-4446D40A051B}"/>
          </ac:spMkLst>
        </pc:spChg>
      </pc:sldChg>
      <pc:sldChg chg="addSp delSp modSp new del mod">
        <pc:chgData name="Jeremy Beard" userId="9676edfc3f3b3502" providerId="LiveId" clId="{EFA81464-D118-4512-8B94-45E09A9EE7EF}" dt="2023-10-13T00:57:21.410" v="5891" actId="47"/>
        <pc:sldMkLst>
          <pc:docMk/>
          <pc:sldMk cId="1264935045" sldId="301"/>
        </pc:sldMkLst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4" creationId="{0BFD602B-C169-E3F7-89B8-10DE007E1FD8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6" creationId="{D075ADC1-58F7-CA89-A68E-5EEC9C8B30FC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8" creationId="{221E46FE-0896-4C20-B481-43DA39ECF9C5}"/>
          </ac:picMkLst>
        </pc:picChg>
        <pc:picChg chg="add del mod">
          <ac:chgData name="Jeremy Beard" userId="9676edfc3f3b3502" providerId="LiveId" clId="{EFA81464-D118-4512-8B94-45E09A9EE7EF}" dt="2023-10-12T22:36:25.080" v="3571" actId="478"/>
          <ac:picMkLst>
            <pc:docMk/>
            <pc:sldMk cId="1264935045" sldId="301"/>
            <ac:picMk id="10" creationId="{2277D966-36BE-750D-0B40-91458568E349}"/>
          </ac:picMkLst>
        </pc:picChg>
      </pc:sldChg>
      <pc:sldChg chg="modSp add mod">
        <pc:chgData name="Jeremy Beard" userId="9676edfc3f3b3502" providerId="LiveId" clId="{EFA81464-D118-4512-8B94-45E09A9EE7EF}" dt="2023-10-12T23:48:40.415" v="5591" actId="20577"/>
        <pc:sldMkLst>
          <pc:docMk/>
          <pc:sldMk cId="2669716544" sldId="302"/>
        </pc:sldMkLst>
        <pc:spChg chg="mod">
          <ac:chgData name="Jeremy Beard" userId="9676edfc3f3b3502" providerId="LiveId" clId="{EFA81464-D118-4512-8B94-45E09A9EE7EF}" dt="2023-10-12T23:33:21.309" v="5037" actId="20577"/>
          <ac:spMkLst>
            <pc:docMk/>
            <pc:sldMk cId="2669716544" sldId="302"/>
            <ac:spMk id="7" creationId="{7875C19A-1AAE-476A-A316-A2CF92D763D3}"/>
          </ac:spMkLst>
        </pc:spChg>
        <pc:spChg chg="mod">
          <ac:chgData name="Jeremy Beard" userId="9676edfc3f3b3502" providerId="LiveId" clId="{EFA81464-D118-4512-8B94-45E09A9EE7EF}" dt="2023-10-12T23:48:40.415" v="5591" actId="20577"/>
          <ac:spMkLst>
            <pc:docMk/>
            <pc:sldMk cId="2669716544" sldId="302"/>
            <ac:spMk id="10" creationId="{EF2BC084-E6DB-4DE7-B309-042A85EBA700}"/>
          </ac:spMkLst>
        </pc:spChg>
      </pc:sldChg>
      <pc:sldChg chg="addSp delSp modSp add mod">
        <pc:chgData name="Jeremy Beard" userId="9676edfc3f3b3502" providerId="LiveId" clId="{EFA81464-D118-4512-8B94-45E09A9EE7EF}" dt="2023-10-13T00:43:19.200" v="5787" actId="478"/>
        <pc:sldMkLst>
          <pc:docMk/>
          <pc:sldMk cId="874846358" sldId="303"/>
        </pc:sldMkLst>
        <pc:spChg chg="add del mod">
          <ac:chgData name="Jeremy Beard" userId="9676edfc3f3b3502" providerId="LiveId" clId="{EFA81464-D118-4512-8B94-45E09A9EE7EF}" dt="2023-10-13T00:43:19.200" v="5787" actId="478"/>
          <ac:spMkLst>
            <pc:docMk/>
            <pc:sldMk cId="874846358" sldId="303"/>
            <ac:spMk id="5" creationId="{8EC38229-5BA2-828E-BEF1-F2501C584B19}"/>
          </ac:spMkLst>
        </pc:spChg>
        <pc:spChg chg="mod">
          <ac:chgData name="Jeremy Beard" userId="9676edfc3f3b3502" providerId="LiveId" clId="{EFA81464-D118-4512-8B94-45E09A9EE7EF}" dt="2023-10-13T00:42:54.907" v="5783" actId="403"/>
          <ac:spMkLst>
            <pc:docMk/>
            <pc:sldMk cId="874846358" sldId="303"/>
            <ac:spMk id="7" creationId="{7875C19A-1AAE-476A-A316-A2CF92D763D3}"/>
          </ac:spMkLst>
        </pc:spChg>
        <pc:spChg chg="del mod">
          <ac:chgData name="Jeremy Beard" userId="9676edfc3f3b3502" providerId="LiveId" clId="{EFA81464-D118-4512-8B94-45E09A9EE7EF}" dt="2023-10-13T00:43:15.356" v="5786" actId="478"/>
          <ac:spMkLst>
            <pc:docMk/>
            <pc:sldMk cId="874846358" sldId="303"/>
            <ac:spMk id="10" creationId="{EF2BC084-E6DB-4DE7-B309-042A85EBA700}"/>
          </ac:spMkLst>
        </pc:spChg>
        <pc:picChg chg="del">
          <ac:chgData name="Jeremy Beard" userId="9676edfc3f3b3502" providerId="LiveId" clId="{EFA81464-D118-4512-8B94-45E09A9EE7EF}" dt="2023-10-13T00:42:33.276" v="5775" actId="478"/>
          <ac:picMkLst>
            <pc:docMk/>
            <pc:sldMk cId="874846358" sldId="303"/>
            <ac:picMk id="4" creationId="{058569F4-EFEF-A2BA-F4A9-8F2C16C38551}"/>
          </ac:picMkLst>
        </pc:picChg>
      </pc:sldChg>
      <pc:sldChg chg="modSp add mod">
        <pc:chgData name="Jeremy Beard" userId="9676edfc3f3b3502" providerId="LiveId" clId="{EFA81464-D118-4512-8B94-45E09A9EE7EF}" dt="2023-10-13T00:48:14.241" v="5890" actId="6549"/>
        <pc:sldMkLst>
          <pc:docMk/>
          <pc:sldMk cId="3559635707" sldId="304"/>
        </pc:sldMkLst>
        <pc:spChg chg="mod">
          <ac:chgData name="Jeremy Beard" userId="9676edfc3f3b3502" providerId="LiveId" clId="{EFA81464-D118-4512-8B94-45E09A9EE7EF}" dt="2023-10-13T00:48:14.241" v="5890" actId="6549"/>
          <ac:spMkLst>
            <pc:docMk/>
            <pc:sldMk cId="3559635707" sldId="304"/>
            <ac:spMk id="10" creationId="{EF2BC084-E6DB-4DE7-B309-042A85EBA7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8F296B-14A0-421F-910F-C3B57DA40B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031B46-A035-4F12-9399-4D4B008D0CA6}">
      <dgm:prSet custT="1"/>
      <dgm:spPr/>
      <dgm:t>
        <a:bodyPr/>
        <a:lstStyle/>
        <a:p>
          <a:r>
            <a:rPr lang="en-US" sz="2800" b="1" dirty="0"/>
            <a:t> How differently do the presidents speak?</a:t>
          </a:r>
        </a:p>
      </dgm:t>
    </dgm:pt>
    <dgm:pt modelId="{9A881745-FFDC-4B54-9199-155402CDFEDE}" type="parTrans" cxnId="{8D0825B5-EE07-49AF-946A-3024FB5B27F5}">
      <dgm:prSet/>
      <dgm:spPr/>
      <dgm:t>
        <a:bodyPr/>
        <a:lstStyle/>
        <a:p>
          <a:endParaRPr lang="en-US"/>
        </a:p>
      </dgm:t>
    </dgm:pt>
    <dgm:pt modelId="{5579BB40-7C64-4A9A-8556-97278C1B47EB}" type="sibTrans" cxnId="{8D0825B5-EE07-49AF-946A-3024FB5B27F5}">
      <dgm:prSet/>
      <dgm:spPr/>
      <dgm:t>
        <a:bodyPr/>
        <a:lstStyle/>
        <a:p>
          <a:endParaRPr lang="en-US"/>
        </a:p>
      </dgm:t>
    </dgm:pt>
    <dgm:pt modelId="{069308E0-1E3A-4935-A1A2-8CF043CF2E2A}">
      <dgm:prSet custT="1"/>
      <dgm:spPr/>
      <dgm:t>
        <a:bodyPr/>
        <a:lstStyle/>
        <a:p>
          <a:r>
            <a:rPr lang="en-US" sz="2800" b="1" dirty="0"/>
            <a:t>How can we measure the differences between speeches?</a:t>
          </a:r>
        </a:p>
      </dgm:t>
    </dgm:pt>
    <dgm:pt modelId="{050F16DE-E841-4F09-ADD9-B2D8BC66326B}" type="parTrans" cxnId="{72E5B20D-5D3A-43F7-A3BD-88E7C7CAC197}">
      <dgm:prSet/>
      <dgm:spPr/>
      <dgm:t>
        <a:bodyPr/>
        <a:lstStyle/>
        <a:p>
          <a:endParaRPr lang="en-US"/>
        </a:p>
      </dgm:t>
    </dgm:pt>
    <dgm:pt modelId="{0A355407-F2B0-4D7D-ACB9-94EB1AE596F6}" type="sibTrans" cxnId="{72E5B20D-5D3A-43F7-A3BD-88E7C7CAC197}">
      <dgm:prSet/>
      <dgm:spPr/>
      <dgm:t>
        <a:bodyPr/>
        <a:lstStyle/>
        <a:p>
          <a:endParaRPr lang="en-US"/>
        </a:p>
      </dgm:t>
    </dgm:pt>
    <dgm:pt modelId="{0F5D6D9E-0F22-44C3-859F-18BCB109B083}" type="pres">
      <dgm:prSet presAssocID="{758F296B-14A0-421F-910F-C3B57DA40B23}" presName="root" presStyleCnt="0">
        <dgm:presLayoutVars>
          <dgm:dir/>
          <dgm:resizeHandles val="exact"/>
        </dgm:presLayoutVars>
      </dgm:prSet>
      <dgm:spPr/>
    </dgm:pt>
    <dgm:pt modelId="{E40EB1DF-8E41-46F6-A868-BEAB16189996}" type="pres">
      <dgm:prSet presAssocID="{BF031B46-A035-4F12-9399-4D4B008D0CA6}" presName="compNode" presStyleCnt="0"/>
      <dgm:spPr/>
    </dgm:pt>
    <dgm:pt modelId="{3EB65A53-E88B-45EF-926A-8A52C140ABA2}" type="pres">
      <dgm:prSet presAssocID="{BF031B46-A035-4F12-9399-4D4B008D0CA6}" presName="bgRect" presStyleLbl="bgShp" presStyleIdx="0" presStyleCnt="2" custLinFactNeighborY="-1580"/>
      <dgm:spPr>
        <a:solidFill>
          <a:schemeClr val="accent2">
            <a:lumMod val="75000"/>
          </a:schemeClr>
        </a:solidFill>
      </dgm:spPr>
    </dgm:pt>
    <dgm:pt modelId="{AB43CEED-06EB-4342-A08A-E56A1822E1C3}" type="pres">
      <dgm:prSet presAssocID="{BF031B46-A035-4F12-9399-4D4B008D0C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04B919AC-DEA9-4086-B41D-54E9801BB438}" type="pres">
      <dgm:prSet presAssocID="{BF031B46-A035-4F12-9399-4D4B008D0CA6}" presName="spaceRect" presStyleCnt="0"/>
      <dgm:spPr/>
    </dgm:pt>
    <dgm:pt modelId="{40DC7C1D-8B22-4AD6-8A26-7B4A43181A5D}" type="pres">
      <dgm:prSet presAssocID="{BF031B46-A035-4F12-9399-4D4B008D0CA6}" presName="parTx" presStyleLbl="revTx" presStyleIdx="0" presStyleCnt="2" custScaleX="106656" custLinFactNeighborX="90">
        <dgm:presLayoutVars>
          <dgm:chMax val="0"/>
          <dgm:chPref val="0"/>
        </dgm:presLayoutVars>
      </dgm:prSet>
      <dgm:spPr/>
    </dgm:pt>
    <dgm:pt modelId="{5A40C4AB-8CFC-482E-8EF1-C9FCD6192C4A}" type="pres">
      <dgm:prSet presAssocID="{5579BB40-7C64-4A9A-8556-97278C1B47EB}" presName="sibTrans" presStyleCnt="0"/>
      <dgm:spPr/>
    </dgm:pt>
    <dgm:pt modelId="{586DE0A0-8E21-4DB0-BA4C-491961E98CFE}" type="pres">
      <dgm:prSet presAssocID="{069308E0-1E3A-4935-A1A2-8CF043CF2E2A}" presName="compNode" presStyleCnt="0"/>
      <dgm:spPr/>
    </dgm:pt>
    <dgm:pt modelId="{B11B4AF0-B4CC-44E0-ACD1-D4BB723B4468}" type="pres">
      <dgm:prSet presAssocID="{069308E0-1E3A-4935-A1A2-8CF043CF2E2A}" presName="bgRect" presStyleLbl="bgShp" presStyleIdx="1" presStyleCnt="2"/>
      <dgm:spPr>
        <a:solidFill>
          <a:schemeClr val="accent2">
            <a:lumMod val="75000"/>
          </a:schemeClr>
        </a:solidFill>
      </dgm:spPr>
    </dgm:pt>
    <dgm:pt modelId="{47278B10-13C1-4FCE-AECD-89773030F3CB}" type="pres">
      <dgm:prSet presAssocID="{069308E0-1E3A-4935-A1A2-8CF043CF2E2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BC66FEB-7328-4D8B-B5AF-6BB61A41F0AD}" type="pres">
      <dgm:prSet presAssocID="{069308E0-1E3A-4935-A1A2-8CF043CF2E2A}" presName="spaceRect" presStyleCnt="0"/>
      <dgm:spPr/>
    </dgm:pt>
    <dgm:pt modelId="{A8411D49-EB85-4321-B36A-C9D0495F59AB}" type="pres">
      <dgm:prSet presAssocID="{069308E0-1E3A-4935-A1A2-8CF043CF2E2A}" presName="parTx" presStyleLbl="revTx" presStyleIdx="1" presStyleCnt="2" custScaleX="104962">
        <dgm:presLayoutVars>
          <dgm:chMax val="0"/>
          <dgm:chPref val="0"/>
        </dgm:presLayoutVars>
      </dgm:prSet>
      <dgm:spPr/>
    </dgm:pt>
  </dgm:ptLst>
  <dgm:cxnLst>
    <dgm:cxn modelId="{72E5B20D-5D3A-43F7-A3BD-88E7C7CAC197}" srcId="{758F296B-14A0-421F-910F-C3B57DA40B23}" destId="{069308E0-1E3A-4935-A1A2-8CF043CF2E2A}" srcOrd="1" destOrd="0" parTransId="{050F16DE-E841-4F09-ADD9-B2D8BC66326B}" sibTransId="{0A355407-F2B0-4D7D-ACB9-94EB1AE596F6}"/>
    <dgm:cxn modelId="{79B6C02D-13D4-4A85-9943-AB70BD8FA8A3}" type="presOf" srcId="{758F296B-14A0-421F-910F-C3B57DA40B23}" destId="{0F5D6D9E-0F22-44C3-859F-18BCB109B083}" srcOrd="0" destOrd="0" presId="urn:microsoft.com/office/officeart/2018/2/layout/IconVerticalSolidList"/>
    <dgm:cxn modelId="{8D0825B5-EE07-49AF-946A-3024FB5B27F5}" srcId="{758F296B-14A0-421F-910F-C3B57DA40B23}" destId="{BF031B46-A035-4F12-9399-4D4B008D0CA6}" srcOrd="0" destOrd="0" parTransId="{9A881745-FFDC-4B54-9199-155402CDFEDE}" sibTransId="{5579BB40-7C64-4A9A-8556-97278C1B47EB}"/>
    <dgm:cxn modelId="{D0CF80C4-4344-45AE-A2C3-89D74A3C77FB}" type="presOf" srcId="{069308E0-1E3A-4935-A1A2-8CF043CF2E2A}" destId="{A8411D49-EB85-4321-B36A-C9D0495F59AB}" srcOrd="0" destOrd="0" presId="urn:microsoft.com/office/officeart/2018/2/layout/IconVerticalSolidList"/>
    <dgm:cxn modelId="{B24553DF-9A28-4467-8A63-FE41A26DE264}" type="presOf" srcId="{BF031B46-A035-4F12-9399-4D4B008D0CA6}" destId="{40DC7C1D-8B22-4AD6-8A26-7B4A43181A5D}" srcOrd="0" destOrd="0" presId="urn:microsoft.com/office/officeart/2018/2/layout/IconVerticalSolidList"/>
    <dgm:cxn modelId="{8169ADBC-F548-4EAC-9DC9-6F0817169C96}" type="presParOf" srcId="{0F5D6D9E-0F22-44C3-859F-18BCB109B083}" destId="{E40EB1DF-8E41-46F6-A868-BEAB16189996}" srcOrd="0" destOrd="0" presId="urn:microsoft.com/office/officeart/2018/2/layout/IconVerticalSolidList"/>
    <dgm:cxn modelId="{A1E7E82A-B98C-4FBF-B366-FCC021777823}" type="presParOf" srcId="{E40EB1DF-8E41-46F6-A868-BEAB16189996}" destId="{3EB65A53-E88B-45EF-926A-8A52C140ABA2}" srcOrd="0" destOrd="0" presId="urn:microsoft.com/office/officeart/2018/2/layout/IconVerticalSolidList"/>
    <dgm:cxn modelId="{9D466AF3-C9E9-462B-9CF4-68D17D4D7393}" type="presParOf" srcId="{E40EB1DF-8E41-46F6-A868-BEAB16189996}" destId="{AB43CEED-06EB-4342-A08A-E56A1822E1C3}" srcOrd="1" destOrd="0" presId="urn:microsoft.com/office/officeart/2018/2/layout/IconVerticalSolidList"/>
    <dgm:cxn modelId="{959C542C-99F2-49FC-8B73-E95C176DD039}" type="presParOf" srcId="{E40EB1DF-8E41-46F6-A868-BEAB16189996}" destId="{04B919AC-DEA9-4086-B41D-54E9801BB438}" srcOrd="2" destOrd="0" presId="urn:microsoft.com/office/officeart/2018/2/layout/IconVerticalSolidList"/>
    <dgm:cxn modelId="{A209D161-5884-4854-9D9F-758E80CCD9E6}" type="presParOf" srcId="{E40EB1DF-8E41-46F6-A868-BEAB16189996}" destId="{40DC7C1D-8B22-4AD6-8A26-7B4A43181A5D}" srcOrd="3" destOrd="0" presId="urn:microsoft.com/office/officeart/2018/2/layout/IconVerticalSolidList"/>
    <dgm:cxn modelId="{637664F0-082C-4A80-9D86-603BD8B89AF6}" type="presParOf" srcId="{0F5D6D9E-0F22-44C3-859F-18BCB109B083}" destId="{5A40C4AB-8CFC-482E-8EF1-C9FCD6192C4A}" srcOrd="1" destOrd="0" presId="urn:microsoft.com/office/officeart/2018/2/layout/IconVerticalSolidList"/>
    <dgm:cxn modelId="{D3D9F05F-742D-496C-A9F3-B1BAD732A462}" type="presParOf" srcId="{0F5D6D9E-0F22-44C3-859F-18BCB109B083}" destId="{586DE0A0-8E21-4DB0-BA4C-491961E98CFE}" srcOrd="2" destOrd="0" presId="urn:microsoft.com/office/officeart/2018/2/layout/IconVerticalSolidList"/>
    <dgm:cxn modelId="{A45C5174-AF42-434B-9A03-19B08F624CFF}" type="presParOf" srcId="{586DE0A0-8E21-4DB0-BA4C-491961E98CFE}" destId="{B11B4AF0-B4CC-44E0-ACD1-D4BB723B4468}" srcOrd="0" destOrd="0" presId="urn:microsoft.com/office/officeart/2018/2/layout/IconVerticalSolidList"/>
    <dgm:cxn modelId="{CF241929-19CE-4DB6-83F1-4E6D852A45D3}" type="presParOf" srcId="{586DE0A0-8E21-4DB0-BA4C-491961E98CFE}" destId="{47278B10-13C1-4FCE-AECD-89773030F3CB}" srcOrd="1" destOrd="0" presId="urn:microsoft.com/office/officeart/2018/2/layout/IconVerticalSolidList"/>
    <dgm:cxn modelId="{449AF5D4-5598-4532-A412-DBBE19CC3427}" type="presParOf" srcId="{586DE0A0-8E21-4DB0-BA4C-491961E98CFE}" destId="{EBC66FEB-7328-4D8B-B5AF-6BB61A41F0AD}" srcOrd="2" destOrd="0" presId="urn:microsoft.com/office/officeart/2018/2/layout/IconVerticalSolidList"/>
    <dgm:cxn modelId="{F55436DC-971A-400D-8AEC-EA9BEABE2FEA}" type="presParOf" srcId="{586DE0A0-8E21-4DB0-BA4C-491961E98CFE}" destId="{A8411D49-EB85-4321-B36A-C9D0495F59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65A53-E88B-45EF-926A-8A52C140ABA2}">
      <dsp:nvSpPr>
        <dsp:cNvPr id="0" name=""/>
        <dsp:cNvSpPr/>
      </dsp:nvSpPr>
      <dsp:spPr>
        <a:xfrm>
          <a:off x="-160112" y="692275"/>
          <a:ext cx="11215234" cy="130030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3CEED-06EB-4342-A08A-E56A1822E1C3}">
      <dsp:nvSpPr>
        <dsp:cNvPr id="0" name=""/>
        <dsp:cNvSpPr/>
      </dsp:nvSpPr>
      <dsp:spPr>
        <a:xfrm>
          <a:off x="233230" y="1005390"/>
          <a:ext cx="715170" cy="715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C7C1D-8B22-4AD6-8A26-7B4A43181A5D}">
      <dsp:nvSpPr>
        <dsp:cNvPr id="0" name=""/>
        <dsp:cNvSpPr/>
      </dsp:nvSpPr>
      <dsp:spPr>
        <a:xfrm>
          <a:off x="1018581" y="712820"/>
          <a:ext cx="10356766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 How differently do the presidents speak?</a:t>
          </a:r>
        </a:p>
      </dsp:txBody>
      <dsp:txXfrm>
        <a:off x="1018581" y="712820"/>
        <a:ext cx="10356766" cy="1300309"/>
      </dsp:txXfrm>
    </dsp:sp>
    <dsp:sp modelId="{B11B4AF0-B4CC-44E0-ACD1-D4BB723B4468}">
      <dsp:nvSpPr>
        <dsp:cNvPr id="0" name=""/>
        <dsp:cNvSpPr/>
      </dsp:nvSpPr>
      <dsp:spPr>
        <a:xfrm>
          <a:off x="-160112" y="2338207"/>
          <a:ext cx="11215234" cy="130030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78B10-13C1-4FCE-AECD-89773030F3CB}">
      <dsp:nvSpPr>
        <dsp:cNvPr id="0" name=""/>
        <dsp:cNvSpPr/>
      </dsp:nvSpPr>
      <dsp:spPr>
        <a:xfrm>
          <a:off x="233230" y="2630777"/>
          <a:ext cx="715170" cy="715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11D49-EB85-4321-B36A-C9D0495F59AB}">
      <dsp:nvSpPr>
        <dsp:cNvPr id="0" name=""/>
        <dsp:cNvSpPr/>
      </dsp:nvSpPr>
      <dsp:spPr>
        <a:xfrm>
          <a:off x="1100828" y="2338207"/>
          <a:ext cx="10192271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How can we measure the differences between speeches?</a:t>
          </a:r>
        </a:p>
      </dsp:txBody>
      <dsp:txXfrm>
        <a:off x="1100828" y="2338207"/>
        <a:ext cx="10192271" cy="1300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emyabeard5/MSDS692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hill.com/homenews/administration/3848854-the-five-biggest-moments-from-bidens-state-of-the-union-address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631582"/>
            <a:ext cx="8806328" cy="1243584"/>
          </a:xfrm>
        </p:spPr>
        <p:txBody>
          <a:bodyPr/>
          <a:lstStyle/>
          <a:p>
            <a:r>
              <a:rPr lang="en-US" sz="4400" dirty="0"/>
              <a:t>Presidential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001172"/>
            <a:ext cx="7077456" cy="1573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MSDS 692</a:t>
            </a:r>
          </a:p>
          <a:p>
            <a:pPr marL="0" indent="0">
              <a:buNone/>
            </a:pPr>
            <a:r>
              <a:rPr lang="en-US" sz="2400" dirty="0"/>
              <a:t>Project by</a:t>
            </a:r>
          </a:p>
          <a:p>
            <a:pPr marL="0" indent="0">
              <a:buNone/>
            </a:pPr>
            <a:r>
              <a:rPr lang="en-US" sz="2400" dirty="0"/>
              <a:t>Jeremy Beard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981B2-B82F-AEC8-9E81-0D13B0DF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" t="3973" r="4029" b="3838"/>
          <a:stretch/>
        </p:blipFill>
        <p:spPr>
          <a:xfrm>
            <a:off x="5898772" y="2598641"/>
            <a:ext cx="5568173" cy="37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" y="1290105"/>
            <a:ext cx="4401820" cy="4093243"/>
          </a:xfrm>
        </p:spPr>
        <p:txBody>
          <a:bodyPr/>
          <a:lstStyle/>
          <a:p>
            <a:r>
              <a:rPr lang="en-US" dirty="0"/>
              <a:t>How does the average sentiment change throughout a president’s term?</a:t>
            </a:r>
          </a:p>
          <a:p>
            <a:pPr lvl="1"/>
            <a:r>
              <a:rPr lang="en-US" dirty="0"/>
              <a:t>Mostly consistent, with a spike at year 6</a:t>
            </a:r>
          </a:p>
          <a:p>
            <a:pPr lvl="2"/>
            <a:r>
              <a:rPr lang="en-US" dirty="0"/>
              <a:t>Victory lap?</a:t>
            </a:r>
          </a:p>
          <a:p>
            <a:pPr lvl="1"/>
            <a:r>
              <a:rPr lang="en-US" dirty="0"/>
              <a:t>Lowest sentiment/polarity around year 2-3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3E451191-87DC-8083-38AF-3CD50A95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98" y="2448232"/>
            <a:ext cx="3866842" cy="3866842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52431657-415D-272E-DC25-DB83B1BB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1" y="2448233"/>
            <a:ext cx="3866842" cy="38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56" y="1382378"/>
            <a:ext cx="4022223" cy="4093243"/>
          </a:xfrm>
        </p:spPr>
        <p:txBody>
          <a:bodyPr/>
          <a:lstStyle/>
          <a:p>
            <a:r>
              <a:rPr lang="en-US" dirty="0"/>
              <a:t>Which presidents used the most unique words?</a:t>
            </a:r>
          </a:p>
          <a:p>
            <a:pPr lvl="1"/>
            <a:r>
              <a:rPr lang="en-US" dirty="0"/>
              <a:t>Zachary Taylor takes the cake!</a:t>
            </a:r>
          </a:p>
          <a:p>
            <a:pPr lvl="1"/>
            <a:r>
              <a:rPr lang="en-US" dirty="0"/>
              <a:t>McKinley, Taft, Fillmore all at top</a:t>
            </a:r>
          </a:p>
          <a:p>
            <a:pPr lvl="1"/>
            <a:r>
              <a:rPr lang="en-US" dirty="0"/>
              <a:t>Around 1900’s the speeches seemed to increase in verbosity</a:t>
            </a:r>
          </a:p>
          <a:p>
            <a:r>
              <a:rPr lang="en-US" dirty="0"/>
              <a:t>Which presidents used the least unique words?</a:t>
            </a:r>
          </a:p>
          <a:p>
            <a:pPr lvl="1"/>
            <a:r>
              <a:rPr lang="en-US" dirty="0"/>
              <a:t>Early presidents had very small vocabularies</a:t>
            </a:r>
          </a:p>
          <a:p>
            <a:pPr lvl="1"/>
            <a:r>
              <a:rPr lang="en-US" dirty="0"/>
              <a:t>Washington, Adams, Jefferson, Madison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graph of words with blue and white text&#10;&#10;Description automatically generated">
            <a:extLst>
              <a:ext uri="{FF2B5EF4-FFF2-40B4-BE49-F238E27FC236}">
                <a16:creationId xmlns:a16="http://schemas.microsoft.com/office/drawing/2014/main" id="{FBB211A9-6A72-CFE4-289A-457EB286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7" y="2657976"/>
            <a:ext cx="4022223" cy="4022223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509C1B-515E-65DA-150A-115685B3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401" y="2657976"/>
            <a:ext cx="4022223" cy="40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300919"/>
            <a:ext cx="4147165" cy="4093243"/>
          </a:xfrm>
        </p:spPr>
        <p:txBody>
          <a:bodyPr/>
          <a:lstStyle/>
          <a:p>
            <a:r>
              <a:rPr lang="en-US" dirty="0"/>
              <a:t>What are the themes or buzzwords among the different speeches / presidents?</a:t>
            </a:r>
          </a:p>
          <a:p>
            <a:r>
              <a:rPr lang="en-US" dirty="0"/>
              <a:t>What were the most common words used in each speech?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graph of a person's average&#10;&#10;Description automatically generated with medium confidence">
            <a:extLst>
              <a:ext uri="{FF2B5EF4-FFF2-40B4-BE49-F238E27FC236}">
                <a16:creationId xmlns:a16="http://schemas.microsoft.com/office/drawing/2014/main" id="{6482215E-0D42-6108-8234-9E137127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15" y="177800"/>
            <a:ext cx="3184166" cy="3184166"/>
          </a:xfrm>
          <a:prstGeom prst="rect">
            <a:avLst/>
          </a:prstGeom>
        </p:spPr>
      </p:pic>
      <p:pic>
        <p:nvPicPr>
          <p:cNvPr id="6" name="Picture 5" descr="A graph of a number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6AD4275-FDBB-21A6-F5D2-0BFED78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89" y="3367204"/>
            <a:ext cx="3184166" cy="3184166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B2523A3B-4D4D-719B-9305-D4D3BD21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55" y="3366560"/>
            <a:ext cx="3714860" cy="3184166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8A60A3A-FF53-4D37-3E7F-6F7ABB0FA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55" y="173206"/>
            <a:ext cx="3714860" cy="3184166"/>
          </a:xfrm>
          <a:prstGeom prst="rect">
            <a:avLst/>
          </a:prstGeom>
        </p:spPr>
      </p:pic>
      <p:pic>
        <p:nvPicPr>
          <p:cNvPr id="14" name="Picture 1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1EF71AAA-E356-4EF8-6BA6-6866519E8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115" y="3361966"/>
            <a:ext cx="3184166" cy="31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0661"/>
            <a:ext cx="10974562" cy="4427968"/>
          </a:xfrm>
        </p:spPr>
        <p:txBody>
          <a:bodyPr/>
          <a:lstStyle/>
          <a:p>
            <a:r>
              <a:rPr lang="en-US" dirty="0"/>
              <a:t>All questions were answered!</a:t>
            </a:r>
          </a:p>
          <a:p>
            <a:r>
              <a:rPr lang="en-US" dirty="0"/>
              <a:t>Early presidents had very brief SOTU addresses </a:t>
            </a:r>
          </a:p>
          <a:p>
            <a:pPr lvl="1"/>
            <a:r>
              <a:rPr lang="en-US" sz="1200" dirty="0"/>
              <a:t>No mass communication except newspapers, where brevity was preferred</a:t>
            </a:r>
          </a:p>
          <a:p>
            <a:pPr lvl="1"/>
            <a:r>
              <a:rPr lang="en-US" sz="1200" dirty="0"/>
              <a:t>Not as well-defined tradition</a:t>
            </a:r>
          </a:p>
          <a:p>
            <a:pPr lvl="1"/>
            <a:r>
              <a:rPr lang="en-US" sz="1200" dirty="0"/>
              <a:t>Government was more limited, less responsibilities to report on</a:t>
            </a:r>
          </a:p>
          <a:p>
            <a:r>
              <a:rPr lang="en-US" dirty="0"/>
              <a:t>Presidents around the year 1900 had much lengthier speeches than today</a:t>
            </a:r>
          </a:p>
          <a:p>
            <a:pPr lvl="1"/>
            <a:r>
              <a:rPr lang="en-US" sz="1200" dirty="0"/>
              <a:t>Presidents in general gave less speeches per year back then, SOTU was more significant</a:t>
            </a:r>
          </a:p>
          <a:p>
            <a:pPr lvl="1"/>
            <a:r>
              <a:rPr lang="en-US" sz="1200" dirty="0"/>
              <a:t>Main mediums of mass communication then were newspaper, radio, in-person speeches</a:t>
            </a:r>
          </a:p>
          <a:p>
            <a:r>
              <a:rPr lang="en-US" dirty="0"/>
              <a:t>2-grams were most successful in summarizing a president’s speech</a:t>
            </a:r>
          </a:p>
          <a:p>
            <a:pPr lvl="1"/>
            <a:r>
              <a:rPr lang="en-US" sz="1200" dirty="0"/>
              <a:t>1-grams: not enough information</a:t>
            </a:r>
          </a:p>
          <a:p>
            <a:pPr lvl="1"/>
            <a:r>
              <a:rPr lang="en-US" sz="1200" dirty="0"/>
              <a:t>3-grams: not enough frequency of terms, inconclusive lists</a:t>
            </a:r>
          </a:p>
          <a:p>
            <a:r>
              <a:rPr lang="en-US" dirty="0"/>
              <a:t>All sentiments/polarities were positive among the presidents</a:t>
            </a:r>
          </a:p>
          <a:p>
            <a:pPr lvl="1"/>
            <a:r>
              <a:rPr lang="en-US" sz="1200" dirty="0"/>
              <a:t>Makes sense, president should have a positive tone</a:t>
            </a:r>
          </a:p>
          <a:p>
            <a:pPr lvl="1"/>
            <a:r>
              <a:rPr lang="en-US" sz="1200" dirty="0"/>
              <a:t>Year 6 was the most positive year among all presidents, on average</a:t>
            </a:r>
          </a:p>
          <a:p>
            <a:pPr lvl="1"/>
            <a:r>
              <a:rPr lang="en-US" sz="1200" dirty="0"/>
              <a:t>Year 2-3 was the least positive year among all presidents, on average </a:t>
            </a:r>
          </a:p>
          <a:p>
            <a:pPr lvl="1"/>
            <a:r>
              <a:rPr lang="en-US" sz="1200" dirty="0"/>
              <a:t>Recent Republicans tended to be more positive than recent Democrats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project was a huge learning experience for me! </a:t>
            </a:r>
          </a:p>
          <a:p>
            <a:r>
              <a:rPr lang="en-US" dirty="0"/>
              <a:t>Project selection in the beginning could have been better</a:t>
            </a:r>
          </a:p>
          <a:p>
            <a:r>
              <a:rPr lang="en-US" dirty="0"/>
              <a:t>State of the Union speech = very formal address, generally</a:t>
            </a:r>
          </a:p>
          <a:p>
            <a:pPr lvl="1"/>
            <a:r>
              <a:rPr lang="en-US" dirty="0"/>
              <a:t>Differences aren’t as noticeable</a:t>
            </a:r>
          </a:p>
          <a:p>
            <a:r>
              <a:rPr lang="en-US" dirty="0"/>
              <a:t>Actions going forward for this project:</a:t>
            </a:r>
          </a:p>
          <a:p>
            <a:pPr lvl="1"/>
            <a:r>
              <a:rPr lang="en-US" dirty="0"/>
              <a:t>Focus on ONE individual, develop prediction algorithm for that individual</a:t>
            </a:r>
          </a:p>
          <a:p>
            <a:pPr lvl="1"/>
            <a:r>
              <a:rPr lang="en-US" dirty="0"/>
              <a:t>Source more informal text sources</a:t>
            </a:r>
          </a:p>
          <a:p>
            <a:pPr lvl="1"/>
            <a:r>
              <a:rPr lang="en-US" dirty="0"/>
              <a:t>Create more interactive visualizations</a:t>
            </a:r>
          </a:p>
          <a:p>
            <a:pPr lvl="2"/>
            <a:r>
              <a:rPr lang="en-US" dirty="0"/>
              <a:t>More variety needed</a:t>
            </a:r>
          </a:p>
          <a:p>
            <a:r>
              <a:rPr lang="en-US" dirty="0"/>
              <a:t>Actions going forward for next capstone:</a:t>
            </a:r>
          </a:p>
          <a:p>
            <a:pPr lvl="1"/>
            <a:r>
              <a:rPr lang="en-US" dirty="0"/>
              <a:t>Focus on more numerical data</a:t>
            </a:r>
          </a:p>
          <a:p>
            <a:pPr lvl="1"/>
            <a:r>
              <a:rPr lang="en-US" dirty="0"/>
              <a:t>Involve more prediction elements</a:t>
            </a:r>
          </a:p>
          <a:p>
            <a:pPr lvl="1"/>
            <a:r>
              <a:rPr lang="en-US" dirty="0"/>
              <a:t>Cater more towards a business need (rather than personal curiosity)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Tips and Tricks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recommend taking a look at the ‘output’ directory within my </a:t>
            </a:r>
            <a:r>
              <a:rPr lang="en-US" dirty="0" err="1"/>
              <a:t>github</a:t>
            </a:r>
            <a:r>
              <a:rPr lang="en-US" dirty="0"/>
              <a:t> repository! </a:t>
            </a:r>
            <a:r>
              <a:rPr lang="en-US" sz="1600">
                <a:effectLst/>
                <a:latin typeface="Times New Roman" panose="02020603050405020304" pitchFamily="18" charset="0"/>
                <a:hlinkClick r:id="rId2"/>
              </a:rPr>
              <a:t>https://github.com/jeremyabeard5/MSDS692</a:t>
            </a:r>
            <a:r>
              <a:rPr lang="en-US" sz="1600">
                <a:effectLst/>
                <a:latin typeface="Times New Roman" panose="02020603050405020304" pitchFamily="18" charset="0"/>
              </a:rPr>
              <a:t> </a:t>
            </a:r>
            <a:endParaRPr lang="en-US" dirty="0"/>
          </a:p>
          <a:p>
            <a:pPr lvl="1"/>
            <a:r>
              <a:rPr lang="en-US" dirty="0"/>
              <a:t>Has all 1-gram, 2-gram, 3-gram figures</a:t>
            </a:r>
          </a:p>
          <a:p>
            <a:pPr lvl="1"/>
            <a:r>
              <a:rPr lang="en-US" dirty="0"/>
              <a:t>Over 500 figures!! Pick your favorite president </a:t>
            </a:r>
            <a:r>
              <a:rPr lang="en-US" dirty="0">
                <a:sym typeface="Wingdings" panose="05000000000000000000" pitchFamily="2" charset="2"/>
              </a:rPr>
              <a:t> too much to include in an appendix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Has console_output.txt if one is curious in the logged output statements</a:t>
            </a:r>
          </a:p>
          <a:p>
            <a:r>
              <a:rPr lang="en-US" dirty="0">
                <a:sym typeface="Wingdings" panose="05000000000000000000" pitchFamily="2" charset="2"/>
              </a:rPr>
              <a:t>The ‘data’ directory within my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 has all the original speeches </a:t>
            </a:r>
          </a:p>
          <a:p>
            <a:r>
              <a:rPr lang="en-US" dirty="0">
                <a:sym typeface="Wingdings" panose="05000000000000000000" pitchFamily="2" charset="2"/>
              </a:rPr>
              <a:t>Reach out if you have any questions or ideas!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1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</a:rPr>
              <a:t>Jeremyabeard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GitHub - jeremyabeard5/MSDS692: Final project 1: Presidential Sentiment Analysis!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GitHub. https://github.com/jeremyabeard5/MSDS692</a:t>
            </a:r>
            <a:endParaRPr lang="en-US" sz="1800" i="1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Matplotlib — Visualization with Python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2"/>
              </a:rPr>
              <a:t>https://matplotlib.org/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Schnell, M. (2023, February 8). The Hill.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The Hill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hlinkClick r:id="rId3"/>
              </a:rPr>
              <a:t>https://thehill.com/homenews/administration/3848854-the-five-biggest-moments-from-bidens-state-of-the-union-address/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</a:rPr>
              <a:t>State of the Union Corpus (1790 - 2018)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(2018b, October 19). Kaggle. https://www.kaggle.com/datasets/rtatman/state-of-the-union-corpus-1989-2017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1053190"/>
            <a:ext cx="7781544" cy="859055"/>
          </a:xfrm>
        </p:spPr>
        <p:txBody>
          <a:bodyPr>
            <a:normAutofit/>
          </a:bodyPr>
          <a:lstStyle/>
          <a:p>
            <a:r>
              <a:rPr lang="en-US" sz="3200" dirty="0"/>
              <a:t>Presentation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9891"/>
            <a:ext cx="6803136" cy="30991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 and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A0D71-B2C0-7FCA-5FD5-EF615449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23" y="2222935"/>
            <a:ext cx="6367777" cy="35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B29C4CF8-56B7-3A07-29EF-D801A29DD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151598"/>
              </p:ext>
            </p:extLst>
          </p:nvPr>
        </p:nvGraphicFramePr>
        <p:xfrm>
          <a:off x="638574" y="1579046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centered around State of the Union speeches!</a:t>
            </a:r>
          </a:p>
          <a:p>
            <a:r>
              <a:rPr lang="en-US" dirty="0"/>
              <a:t>State of the Union speeches all the way back to George Washington!</a:t>
            </a:r>
          </a:p>
          <a:p>
            <a:pPr lvl="1"/>
            <a:r>
              <a:rPr lang="en-US" dirty="0"/>
              <a:t>In .txt format </a:t>
            </a:r>
          </a:p>
          <a:p>
            <a:r>
              <a:rPr lang="en-US" dirty="0"/>
              <a:t>Utilize natural language processing techniques</a:t>
            </a:r>
          </a:p>
          <a:p>
            <a:r>
              <a:rPr lang="en-US" dirty="0"/>
              <a:t>Points of Curiosity</a:t>
            </a:r>
          </a:p>
          <a:p>
            <a:pPr lvl="1"/>
            <a:r>
              <a:rPr lang="en-US" dirty="0"/>
              <a:t>How do the presidents speak during the State of the Union??</a:t>
            </a:r>
          </a:p>
          <a:p>
            <a:pPr lvl="1"/>
            <a:r>
              <a:rPr lang="en-US" dirty="0"/>
              <a:t>What topics did each president speak about??</a:t>
            </a:r>
          </a:p>
          <a:p>
            <a:pPr lvl="1"/>
            <a:r>
              <a:rPr lang="en-US" dirty="0"/>
              <a:t>More questions listed on later slides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69F4-EFEF-A2BA-F4A9-8F2C16C3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1"/>
          <a:stretch/>
        </p:blipFill>
        <p:spPr>
          <a:xfrm>
            <a:off x="6515726" y="3384677"/>
            <a:ext cx="493967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332321"/>
            <a:ext cx="11214100" cy="757130"/>
          </a:xfrm>
        </p:spPr>
        <p:txBody>
          <a:bodyPr/>
          <a:lstStyle/>
          <a:p>
            <a:pPr algn="ctr"/>
            <a:r>
              <a:rPr lang="en-US" sz="4800" dirty="0"/>
              <a:t>Why?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4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332321"/>
            <a:ext cx="11214100" cy="757130"/>
          </a:xfrm>
        </p:spPr>
        <p:txBody>
          <a:bodyPr/>
          <a:lstStyle/>
          <a:p>
            <a:pPr algn="ctr"/>
            <a:r>
              <a:rPr lang="en-US" sz="4800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6850" y="4038417"/>
            <a:ext cx="6718300" cy="4093243"/>
          </a:xfrm>
        </p:spPr>
        <p:txBody>
          <a:bodyPr/>
          <a:lstStyle/>
          <a:p>
            <a:pPr algn="ctr"/>
            <a:r>
              <a:rPr lang="en-US" dirty="0"/>
              <a:t>Why research presidents? </a:t>
            </a:r>
          </a:p>
          <a:p>
            <a:pPr algn="ctr"/>
            <a:r>
              <a:rPr lang="en-US" dirty="0"/>
              <a:t>Very little business case for it…what’s the ‘problem’?</a:t>
            </a:r>
          </a:p>
          <a:p>
            <a:pPr algn="ctr"/>
            <a:r>
              <a:rPr lang="en-US" dirty="0"/>
              <a:t>Historical significance!</a:t>
            </a:r>
          </a:p>
          <a:p>
            <a:pPr algn="ctr"/>
            <a:r>
              <a:rPr lang="en-US" dirty="0"/>
              <a:t>Text Analytics was something I had fun with throughout my studies</a:t>
            </a:r>
          </a:p>
          <a:p>
            <a:pPr algn="ctr"/>
            <a:r>
              <a:rPr lang="en-US" dirty="0"/>
              <a:t>Curiosity!</a:t>
            </a:r>
          </a:p>
          <a:p>
            <a:pPr algn="ctr"/>
            <a:r>
              <a:rPr lang="en-US" dirty="0"/>
              <a:t>Learning!</a:t>
            </a:r>
          </a:p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3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2AE50-B106-F099-BF0D-35AE9CBEA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33905"/>
            <a:ext cx="5735865" cy="3846458"/>
          </a:xfrm>
        </p:spPr>
        <p:txBody>
          <a:bodyPr/>
          <a:lstStyle/>
          <a:p>
            <a:r>
              <a:rPr lang="en-US" dirty="0"/>
              <a:t>Natural language processing techniques used:</a:t>
            </a:r>
          </a:p>
          <a:p>
            <a:pPr lvl="1"/>
            <a:r>
              <a:rPr lang="en-US" dirty="0"/>
              <a:t>Filtering out symbols, punctuation</a:t>
            </a:r>
          </a:p>
          <a:p>
            <a:pPr lvl="1"/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Removing any words with 2 characters or less</a:t>
            </a:r>
          </a:p>
          <a:p>
            <a:pPr lvl="1"/>
            <a:r>
              <a:rPr lang="en-US" dirty="0"/>
              <a:t>Performed lemmatization</a:t>
            </a:r>
          </a:p>
          <a:p>
            <a:pPr lvl="1"/>
            <a:r>
              <a:rPr lang="en-US" dirty="0"/>
              <a:t>Feature creation </a:t>
            </a:r>
          </a:p>
          <a:p>
            <a:pPr lvl="2"/>
            <a:r>
              <a:rPr lang="en-US" dirty="0"/>
              <a:t>Speech substance</a:t>
            </a:r>
          </a:p>
          <a:p>
            <a:pPr lvl="2"/>
            <a:r>
              <a:rPr lang="en-US" dirty="0"/>
              <a:t>1-grams, 2-grams, 3-grams</a:t>
            </a:r>
          </a:p>
          <a:p>
            <a:pPr lvl="2"/>
            <a:r>
              <a:rPr lang="en-US" dirty="0"/>
              <a:t>Unique word count (vocabulary count)</a:t>
            </a:r>
          </a:p>
          <a:p>
            <a:pPr lvl="1"/>
            <a:r>
              <a:rPr lang="en-US" dirty="0"/>
              <a:t>Sentiment analysis</a:t>
            </a:r>
          </a:p>
          <a:p>
            <a:pPr lvl="2"/>
            <a:r>
              <a:rPr lang="en-US" dirty="0"/>
              <a:t>Polarity found using 2 different approaches</a:t>
            </a:r>
          </a:p>
          <a:p>
            <a:pPr lvl="3"/>
            <a:r>
              <a:rPr lang="en-US" sz="1200" dirty="0"/>
              <a:t>File-based key approach, </a:t>
            </a:r>
            <a:r>
              <a:rPr lang="en-US" sz="1200" dirty="0" err="1"/>
              <a:t>TextBlob</a:t>
            </a:r>
            <a:r>
              <a:rPr lang="en-US" sz="1200" dirty="0"/>
              <a:t> approach</a:t>
            </a:r>
          </a:p>
          <a:p>
            <a:pPr lvl="2"/>
            <a:r>
              <a:rPr lang="en-US" dirty="0"/>
              <a:t>Subjectivity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8FB581-8EED-2E6E-25AD-207DF06A5700}"/>
              </a:ext>
            </a:extLst>
          </p:cNvPr>
          <p:cNvSpPr txBox="1">
            <a:spLocks/>
          </p:cNvSpPr>
          <p:nvPr/>
        </p:nvSpPr>
        <p:spPr>
          <a:xfrm>
            <a:off x="4941866" y="2562053"/>
            <a:ext cx="7491186" cy="4093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Goals: </a:t>
            </a:r>
          </a:p>
          <a:p>
            <a:pPr lvl="1"/>
            <a:r>
              <a:rPr lang="en-US" dirty="0"/>
              <a:t>Which presidents gave the longest speeches?</a:t>
            </a:r>
          </a:p>
          <a:p>
            <a:pPr lvl="1"/>
            <a:r>
              <a:rPr lang="en-US" dirty="0"/>
              <a:t>Which presidents gave the shortest speeches?</a:t>
            </a:r>
          </a:p>
          <a:p>
            <a:pPr lvl="1"/>
            <a:r>
              <a:rPr lang="en-US" dirty="0"/>
              <a:t>Which presidents used the most unique words?</a:t>
            </a:r>
          </a:p>
          <a:p>
            <a:pPr lvl="1"/>
            <a:r>
              <a:rPr lang="en-US" dirty="0"/>
              <a:t>Which presidents used the least unique words?</a:t>
            </a:r>
          </a:p>
          <a:p>
            <a:pPr lvl="1"/>
            <a:r>
              <a:rPr lang="en-US" dirty="0"/>
              <a:t>Which presidents use the widest variety of words?</a:t>
            </a:r>
          </a:p>
          <a:p>
            <a:pPr lvl="1"/>
            <a:r>
              <a:rPr lang="en-US" dirty="0"/>
              <a:t>What is the quantitative positive/negative sentiment between all the speeches?</a:t>
            </a:r>
          </a:p>
          <a:p>
            <a:pPr lvl="1"/>
            <a:r>
              <a:rPr lang="en-US" dirty="0"/>
              <a:t>What is the quantitative positive/negative sentiment between all the presidents?</a:t>
            </a:r>
          </a:p>
          <a:p>
            <a:pPr lvl="1"/>
            <a:r>
              <a:rPr lang="en-US" dirty="0"/>
              <a:t>What are the themes or buzzwords among the different speeches / presidents?</a:t>
            </a:r>
          </a:p>
          <a:p>
            <a:pPr lvl="1"/>
            <a:r>
              <a:rPr lang="en-US" dirty="0"/>
              <a:t>What were the most common words used in each speech?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18" y="1704043"/>
            <a:ext cx="3399913" cy="4093243"/>
          </a:xfrm>
        </p:spPr>
        <p:txBody>
          <a:bodyPr/>
          <a:lstStyle/>
          <a:p>
            <a:r>
              <a:rPr lang="en-US" dirty="0"/>
              <a:t>Which presidents gave the longest speeches?</a:t>
            </a:r>
          </a:p>
          <a:p>
            <a:pPr lvl="1"/>
            <a:r>
              <a:rPr lang="en-US" dirty="0"/>
              <a:t>Theodore Roosevelt takes the cake! </a:t>
            </a:r>
          </a:p>
          <a:p>
            <a:pPr lvl="1"/>
            <a:r>
              <a:rPr lang="en-US" dirty="0"/>
              <a:t>A lot of people around 1900 were very talkative </a:t>
            </a:r>
          </a:p>
          <a:p>
            <a:r>
              <a:rPr lang="en-US" dirty="0"/>
              <a:t>Which presidents gave the shortest speeches?</a:t>
            </a:r>
          </a:p>
          <a:p>
            <a:pPr lvl="1"/>
            <a:r>
              <a:rPr lang="en-US" dirty="0"/>
              <a:t>The early days of America didn’t have much to talk about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graph of words per speech&#10;&#10;Description automatically generated">
            <a:extLst>
              <a:ext uri="{FF2B5EF4-FFF2-40B4-BE49-F238E27FC236}">
                <a16:creationId xmlns:a16="http://schemas.microsoft.com/office/drawing/2014/main" id="{70879C61-31E7-9A5C-CD5B-BC066253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0" y="1944328"/>
            <a:ext cx="4227876" cy="4227876"/>
          </a:xfrm>
          <a:prstGeom prst="rect">
            <a:avLst/>
          </a:prstGeom>
        </p:spPr>
      </p:pic>
      <p:pic>
        <p:nvPicPr>
          <p:cNvPr id="6" name="Picture 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6CFCC309-6412-4ED0-5C74-EE36A51DC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06" y="1944328"/>
            <a:ext cx="4227876" cy="42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" y="1290105"/>
            <a:ext cx="4401820" cy="4093243"/>
          </a:xfrm>
        </p:spPr>
        <p:txBody>
          <a:bodyPr/>
          <a:lstStyle/>
          <a:p>
            <a:r>
              <a:rPr lang="en-US" dirty="0"/>
              <a:t>What is the quantitative positive/negative sentiment between all the speeches?</a:t>
            </a:r>
          </a:p>
          <a:p>
            <a:pPr lvl="1"/>
            <a:r>
              <a:rPr lang="en-US" dirty="0"/>
              <a:t>Generally positive polarity!</a:t>
            </a:r>
          </a:p>
          <a:p>
            <a:pPr lvl="1"/>
            <a:r>
              <a:rPr lang="en-US" dirty="0"/>
              <a:t>Messy chart on right, but shows an uptick in polarity after WWII</a:t>
            </a:r>
          </a:p>
          <a:p>
            <a:pPr lvl="1"/>
            <a:r>
              <a:rPr lang="en-US" dirty="0"/>
              <a:t>Seems to be on a downward trend at-present</a:t>
            </a:r>
          </a:p>
          <a:p>
            <a:r>
              <a:rPr lang="en-US" dirty="0"/>
              <a:t>What is the quantitative positive/negative sentiment between all the presidents?</a:t>
            </a:r>
          </a:p>
          <a:p>
            <a:pPr lvl="1"/>
            <a:r>
              <a:rPr lang="en-US" dirty="0"/>
              <a:t>Nixon, Eisenhower, Reagan, Monroe all positive</a:t>
            </a:r>
          </a:p>
          <a:p>
            <a:pPr lvl="1"/>
            <a:r>
              <a:rPr lang="en-US" dirty="0"/>
              <a:t>Buchanan, Cleveland, Pierce, Obama more negative</a:t>
            </a:r>
          </a:p>
          <a:p>
            <a:pPr lvl="1"/>
            <a:r>
              <a:rPr lang="en-US" dirty="0"/>
              <a:t>Recent Republicans seem to be more positive than recent Democrats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F0E27162-68C4-B8A5-8DB8-4918EE9A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068" y="2240484"/>
            <a:ext cx="3952671" cy="3952671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33AE526-D5C3-3A60-72F1-BCF3DC25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94" y="2240484"/>
            <a:ext cx="3952671" cy="39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1720</TotalTime>
  <Words>981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Trade Gothic LT Pro</vt:lpstr>
      <vt:lpstr>Trebuchet MS</vt:lpstr>
      <vt:lpstr>Office Theme</vt:lpstr>
      <vt:lpstr>Presidential Sentiment Analysis</vt:lpstr>
      <vt:lpstr>Presentation Flow</vt:lpstr>
      <vt:lpstr>Introduction</vt:lpstr>
      <vt:lpstr>Introduction</vt:lpstr>
      <vt:lpstr>Why?</vt:lpstr>
      <vt:lpstr>Why?</vt:lpstr>
      <vt:lpstr>Methods and Approach</vt:lpstr>
      <vt:lpstr>Results </vt:lpstr>
      <vt:lpstr>Results </vt:lpstr>
      <vt:lpstr>Results </vt:lpstr>
      <vt:lpstr>Results </vt:lpstr>
      <vt:lpstr>Results </vt:lpstr>
      <vt:lpstr>Conclusion</vt:lpstr>
      <vt:lpstr>Future Work</vt:lpstr>
      <vt:lpstr>Project Tips and Tricks 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Jeremy Beard</dc:creator>
  <cp:lastModifiedBy>Jeremy Beard</cp:lastModifiedBy>
  <cp:revision>1</cp:revision>
  <dcterms:created xsi:type="dcterms:W3CDTF">2023-10-10T03:05:21Z</dcterms:created>
  <dcterms:modified xsi:type="dcterms:W3CDTF">2023-10-13T03:13:14Z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